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DABCE-20F9-1B3E-A097-DECC35AF2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4D320A-085F-81F4-34F8-E044AFD25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5AA23-3C40-DFE1-97C0-7E58E9F0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0D416-DEE7-4A81-6743-EC40D6B8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19BFB-C2E2-F729-9BE1-E7F347EF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43DE-3141-A843-E042-B9256D13D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E05F4-F0FF-A24A-FEAC-D09EAEE51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48880-BE18-E8D5-856A-AB39F0F3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3B7CB-95DC-B4ED-A77E-D8014EC20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DD441-5E84-3A9F-A88A-C89E5343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5A8CF2-EFF2-D79A-50F7-E098649D1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571EC-08E6-B635-5514-E63475041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A6CF1-33AD-ABFA-1E20-68DA3646C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F6CD0-4DA0-B27B-25D9-8A3E6BBC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C728F-C266-C302-A6CC-17E349E6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3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6C75B-BBCB-BE09-D07E-DD000C9C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C319E-FA0D-0BAD-4287-28B82BF87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05479-CEEC-92C1-ABFC-02428CCCC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9BC20-123D-DC2A-2934-88DA62D6B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8DEF1-015E-A840-A0E9-04F146D2B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0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24602-B771-F56A-7D00-33202588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48126-71D8-8EF9-5F0A-BA0D89F8A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A7265-0244-7081-483F-357CA432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47A47-27B9-A23E-B239-E48FC7FF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2857A-6FFB-25F1-FB11-5969449C2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9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F4AED-7F07-F3BC-08F3-E134070E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68BF5-D48A-D344-6271-F4B247128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E67D9-B9CA-D01D-5C82-1E7280F69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F2A71-8CC5-1020-C937-2D2F1761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F3483-E9D0-09D1-4555-E09AACB4F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88312-16C5-DF89-A9D7-E892B97A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5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47C98-89BF-7199-E1A1-D28056D5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51130-4A39-4DE0-46C3-02EE1CE67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6C577-B611-C142-0432-C7258110B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1B240A-30A0-876D-E888-7B7D7DEBD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66E4A8-86F5-D333-1956-A96C6B5D03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76F1A7-55A9-1B26-0F8F-BF305F64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3AFEB-547C-4FC0-E1EE-1C411FBB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B9C24B-83C7-AB1D-2CE8-CD0F84F18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9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7CF60-D726-8B7F-47CC-C4DCE0782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41E188-788A-46AA-3F50-AC47F4B13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48FC4-FBDC-BA50-0F65-34476805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86BE4C-5E95-64BE-A200-CBB2A1FC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3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28AB65-7266-A56C-95D2-7F86BD18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FFE96-9DC8-A119-845F-F0DFAD1F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4E6C4-A68E-63DF-6868-95C87D8B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5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A9DF-BF72-D497-BF1C-B004C2EC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5407A-0438-1647-834D-BF71370B2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CA288-77D7-8EAE-7BA2-7FF0448FA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3B6CC-0EC3-25E4-FDEE-25DC66C2E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53B41-E58A-E96C-DABE-8A1B386F3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C26D9-1016-0A62-1F80-0652888E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5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9AD7E-3042-4038-2813-E462103FD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232857-97CD-2ACE-AFF0-808D19D9B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B5DE3-2E5F-3B8C-3CC8-9AE8E4132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3C02E-96F9-33AE-7122-C528DD23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6CDB8-12CD-B7E1-211F-8E852FE4A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3E246-24A1-7BAA-DD06-E57987AC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94AB23-96B8-527D-5371-379C6A4E0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1BF6E-D44A-8C96-ED05-B34F9C986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29A59-7A8B-2893-472E-FE55861E66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DD1DB-13DD-4D46-B1C7-0F7B394CFBA2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3C975-F91C-6588-1F68-C9ED1B269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9A20A-3590-DDCC-B894-0EEFAAF8F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F8EA68-AE7F-4D90-B6EC-84895023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2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0B50-CA66-2833-E82D-AAA9CD5A3C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Clearinghouse Results Website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F0896-F350-52C0-7424-89E2A7767D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0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0DBD9-05ED-70D4-1AAD-27F39934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9D3F1D-F1C7-17C0-C04F-3CCD3D2E2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1650" y="2082006"/>
            <a:ext cx="8648700" cy="3838575"/>
          </a:xfrm>
        </p:spPr>
      </p:pic>
    </p:spTree>
    <p:extLst>
      <p:ext uri="{BB962C8B-B14F-4D97-AF65-F5344CB8AC3E}">
        <p14:creationId xmlns:p14="http://schemas.microsoft.com/office/powerpoint/2010/main" val="386535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A785-0F53-BBC8-A254-DF3AE23F5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6A3420-DC0E-4343-6788-EDA7155C75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9514" y="1825625"/>
            <a:ext cx="6572971" cy="4351338"/>
          </a:xfrm>
        </p:spPr>
      </p:pic>
    </p:spTree>
    <p:extLst>
      <p:ext uri="{BB962C8B-B14F-4D97-AF65-F5344CB8AC3E}">
        <p14:creationId xmlns:p14="http://schemas.microsoft.com/office/powerpoint/2010/main" val="324337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 Clearinghouse Results Website Overview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1</cp:revision>
  <dcterms:created xsi:type="dcterms:W3CDTF">2025-01-30T18:18:22Z</dcterms:created>
  <dcterms:modified xsi:type="dcterms:W3CDTF">2025-01-30T18:22:15Z</dcterms:modified>
</cp:coreProperties>
</file>